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8098C-2324-4982-892C-7B3AA7B88264}" v="7" dt="2026-01-29T07:21:32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93" d="100"/>
          <a:sy n="93" d="100"/>
        </p:scale>
        <p:origin x="5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749200" y="208525"/>
            <a:ext cx="3117900" cy="43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937250"/>
            <a:ext cx="85206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749200" y="208525"/>
            <a:ext cx="3117900" cy="43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063000"/>
            <a:ext cx="39999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063000"/>
            <a:ext cx="39999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140250" y="37726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2500"/>
              <a:buNone/>
              <a:defRPr sz="2500" b="1">
                <a:solidFill>
                  <a:srgbClr val="1C32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82975"/>
            <a:ext cx="85206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800"/>
              <a:buChar char="●"/>
              <a:defRPr sz="1800">
                <a:solidFill>
                  <a:srgbClr val="1C3269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○"/>
              <a:defRPr>
                <a:solidFill>
                  <a:srgbClr val="1C3269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■"/>
              <a:defRPr>
                <a:solidFill>
                  <a:srgbClr val="1C3269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●"/>
              <a:defRPr>
                <a:solidFill>
                  <a:srgbClr val="1C3269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○"/>
              <a:defRPr>
                <a:solidFill>
                  <a:srgbClr val="1C3269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■"/>
              <a:defRPr>
                <a:solidFill>
                  <a:srgbClr val="1C3269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●"/>
              <a:defRPr>
                <a:solidFill>
                  <a:srgbClr val="1C3269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○"/>
              <a:defRPr>
                <a:solidFill>
                  <a:srgbClr val="1C3269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■"/>
              <a:defRPr>
                <a:solidFill>
                  <a:srgbClr val="1C3269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6259398" y="208525"/>
            <a:ext cx="2733773" cy="43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 TITLE HERE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E0CC32-4371-2818-7948-EFA19E09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143600"/>
            <a:ext cx="7849069" cy="7192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Disclosure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/>
              <a:t>Slide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2ADE53-B0E5-CA49-0990-22AEE15B8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83835"/>
              </p:ext>
            </p:extLst>
          </p:nvPr>
        </p:nvGraphicFramePr>
        <p:xfrm>
          <a:off x="207818" y="862850"/>
          <a:ext cx="2611582" cy="71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64">
                  <a:extLst>
                    <a:ext uri="{9D8B030D-6E8A-4147-A177-3AD203B41FA5}">
                      <a16:colId xmlns:a16="http://schemas.microsoft.com/office/drawing/2014/main" val="3738273712"/>
                    </a:ext>
                  </a:extLst>
                </a:gridCol>
                <a:gridCol w="2189018">
                  <a:extLst>
                    <a:ext uri="{9D8B030D-6E8A-4147-A177-3AD203B41FA5}">
                      <a16:colId xmlns:a16="http://schemas.microsoft.com/office/drawing/2014/main" val="505717418"/>
                    </a:ext>
                  </a:extLst>
                </a:gridCol>
              </a:tblGrid>
              <a:tr h="359625"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19913"/>
                  </a:ext>
                </a:extLst>
              </a:tr>
              <a:tr h="359625"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Yes, please specify: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6903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2CED4C-4056-BBB4-99EA-20E16C88A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61754"/>
              </p:ext>
            </p:extLst>
          </p:nvPr>
        </p:nvGraphicFramePr>
        <p:xfrm>
          <a:off x="207818" y="1884737"/>
          <a:ext cx="8783781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825">
                  <a:extLst>
                    <a:ext uri="{9D8B030D-6E8A-4147-A177-3AD203B41FA5}">
                      <a16:colId xmlns:a16="http://schemas.microsoft.com/office/drawing/2014/main" val="222585834"/>
                    </a:ext>
                  </a:extLst>
                </a:gridCol>
                <a:gridCol w="1021204">
                  <a:extLst>
                    <a:ext uri="{9D8B030D-6E8A-4147-A177-3AD203B41FA5}">
                      <a16:colId xmlns:a16="http://schemas.microsoft.com/office/drawing/2014/main" val="1271012074"/>
                    </a:ext>
                  </a:extLst>
                </a:gridCol>
                <a:gridCol w="1242584">
                  <a:extLst>
                    <a:ext uri="{9D8B030D-6E8A-4147-A177-3AD203B41FA5}">
                      <a16:colId xmlns:a16="http://schemas.microsoft.com/office/drawing/2014/main" val="2681841910"/>
                    </a:ext>
                  </a:extLst>
                </a:gridCol>
                <a:gridCol w="852194">
                  <a:extLst>
                    <a:ext uri="{9D8B030D-6E8A-4147-A177-3AD203B41FA5}">
                      <a16:colId xmlns:a16="http://schemas.microsoft.com/office/drawing/2014/main" val="1206718606"/>
                    </a:ext>
                  </a:extLst>
                </a:gridCol>
                <a:gridCol w="973595">
                  <a:extLst>
                    <a:ext uri="{9D8B030D-6E8A-4147-A177-3AD203B41FA5}">
                      <a16:colId xmlns:a16="http://schemas.microsoft.com/office/drawing/2014/main" val="3918757706"/>
                    </a:ext>
                  </a:extLst>
                </a:gridCol>
                <a:gridCol w="745075">
                  <a:extLst>
                    <a:ext uri="{9D8B030D-6E8A-4147-A177-3AD203B41FA5}">
                      <a16:colId xmlns:a16="http://schemas.microsoft.com/office/drawing/2014/main" val="2611658329"/>
                    </a:ext>
                  </a:extLst>
                </a:gridCol>
                <a:gridCol w="1147323">
                  <a:extLst>
                    <a:ext uri="{9D8B030D-6E8A-4147-A177-3AD203B41FA5}">
                      <a16:colId xmlns:a16="http://schemas.microsoft.com/office/drawing/2014/main" val="3428865890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2337666077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2826428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</a:rPr>
                        <a:t>Company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Honoraria/ Expenses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Consulting/ Advisory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Founded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Royalties/ Patent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Stock Options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Ownership/ Equity 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Employee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Other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(Please Specify)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406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46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54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5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40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1" i="0" u="none" strike="noStrike" cap="none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6836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5BF69-F657-6453-4F14-7014AF139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E242A4-7937-BF30-F012-03DE0C41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266700"/>
            <a:ext cx="5189538" cy="571500"/>
          </a:xfrm>
        </p:spPr>
        <p:txBody>
          <a:bodyPr/>
          <a:lstStyle/>
          <a:p>
            <a:r>
              <a:rPr lang="en-US" dirty="0"/>
              <a:t>Presentation Slide - Template</a:t>
            </a:r>
          </a:p>
        </p:txBody>
      </p:sp>
    </p:spTree>
    <p:extLst>
      <p:ext uri="{BB962C8B-B14F-4D97-AF65-F5344CB8AC3E}">
        <p14:creationId xmlns:p14="http://schemas.microsoft.com/office/powerpoint/2010/main" val="11455478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904D34D2616488FF761148776B56D" ma:contentTypeVersion="3" ma:contentTypeDescription="Create a new document." ma:contentTypeScope="" ma:versionID="f1a2649f06a9cf5046038451d8dd9d80">
  <xsd:schema xmlns:xsd="http://www.w3.org/2001/XMLSchema" xmlns:xs="http://www.w3.org/2001/XMLSchema" xmlns:p="http://schemas.microsoft.com/office/2006/metadata/properties" xmlns:ns2="e5181479-7bcf-4834-a7c9-4b67d3dcf616" targetNamespace="http://schemas.microsoft.com/office/2006/metadata/properties" ma:root="true" ma:fieldsID="ac02d1d6ec3af0644dbe1baa32706779" ns2:_="">
    <xsd:import namespace="e5181479-7bcf-4834-a7c9-4b67d3dcf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81479-7bcf-4834-a7c9-4b67d3dcf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4E0EC9-1E8A-4B32-960F-B9C2DA08269C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e5181479-7bcf-4834-a7c9-4b67d3dcf61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3DE182-703D-464C-8D3C-28F33EBBF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106693-A43A-4E46-B5B8-4394C4168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181479-7bcf-4834-a7c9-4b67d3dcf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46</Words>
  <Application>Microsoft Office PowerPoint</Application>
  <PresentationFormat>On-screen Show (16:9)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WRITE TITLE HERE</vt:lpstr>
      <vt:lpstr>Disclosure Slide </vt:lpstr>
      <vt:lpstr>Presentation Slide -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Odeya Cohen</dc:creator>
  <cp:lastModifiedBy>Odeya Cohen</cp:lastModifiedBy>
  <cp:revision>3</cp:revision>
  <dcterms:modified xsi:type="dcterms:W3CDTF">2026-01-29T07:47:15Z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0x010100B8A904D34D2616488FF761148776B56D</vt:lpwstr>
  </property>
</Properties>
</file>