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6"/>
  </p:notesMasterIdLst>
  <p:sldIdLst>
    <p:sldId id="257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68098C-2324-4982-892C-7B3AA7B88264}" v="7" dt="2026-01-29T07:21:32.9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 snapToGrid="0">
      <p:cViewPr varScale="1">
        <p:scale>
          <a:sx n="93" d="100"/>
          <a:sy n="93" d="100"/>
        </p:scale>
        <p:origin x="520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deya Cohen" userId="2702f009-7c27-47e4-9ca2-5146ab02fb01" providerId="ADAL" clId="{7945FB6D-D58D-47F6-9119-6D351BC7B3F5}"/>
    <pc:docChg chg="custSel addSld delSld modSld">
      <pc:chgData name="Odeya Cohen" userId="2702f009-7c27-47e4-9ca2-5146ab02fb01" providerId="ADAL" clId="{7945FB6D-D58D-47F6-9119-6D351BC7B3F5}" dt="2026-01-29T07:47:31.145" v="328" actId="47"/>
      <pc:docMkLst>
        <pc:docMk/>
      </pc:docMkLst>
      <pc:sldChg chg="del">
        <pc:chgData name="Odeya Cohen" userId="2702f009-7c27-47e4-9ca2-5146ab02fb01" providerId="ADAL" clId="{7945FB6D-D58D-47F6-9119-6D351BC7B3F5}" dt="2026-01-29T07:47:30.190" v="327" actId="47"/>
        <pc:sldMkLst>
          <pc:docMk/>
          <pc:sldMk cId="0" sldId="256"/>
        </pc:sldMkLst>
      </pc:sldChg>
      <pc:sldChg chg="addSp delSp modSp mod">
        <pc:chgData name="Odeya Cohen" userId="2702f009-7c27-47e4-9ca2-5146ab02fb01" providerId="ADAL" clId="{7945FB6D-D58D-47F6-9119-6D351BC7B3F5}" dt="2026-01-29T07:25:53.658" v="326" actId="108"/>
        <pc:sldMkLst>
          <pc:docMk/>
          <pc:sldMk cId="0" sldId="257"/>
        </pc:sldMkLst>
        <pc:spChg chg="add del mod">
          <ac:chgData name="Odeya Cohen" userId="2702f009-7c27-47e4-9ca2-5146ab02fb01" providerId="ADAL" clId="{7945FB6D-D58D-47F6-9119-6D351BC7B3F5}" dt="2026-01-29T07:12:32.798" v="2" actId="478"/>
          <ac:spMkLst>
            <pc:docMk/>
            <pc:sldMk cId="0" sldId="257"/>
            <ac:spMk id="3" creationId="{99D008A8-8285-505F-8611-951C0379B647}"/>
          </ac:spMkLst>
        </pc:spChg>
        <pc:spChg chg="add del mod">
          <ac:chgData name="Odeya Cohen" userId="2702f009-7c27-47e4-9ca2-5146ab02fb01" providerId="ADAL" clId="{7945FB6D-D58D-47F6-9119-6D351BC7B3F5}" dt="2026-01-29T07:13:12.236" v="15" actId="478"/>
          <ac:spMkLst>
            <pc:docMk/>
            <pc:sldMk cId="0" sldId="257"/>
            <ac:spMk id="4" creationId="{B30F4AE3-CE73-4895-4876-2DDEF5D2726B}"/>
          </ac:spMkLst>
        </pc:spChg>
        <pc:spChg chg="add mod">
          <ac:chgData name="Odeya Cohen" userId="2702f009-7c27-47e4-9ca2-5146ab02fb01" providerId="ADAL" clId="{7945FB6D-D58D-47F6-9119-6D351BC7B3F5}" dt="2026-01-29T07:25:53.658" v="326" actId="108"/>
          <ac:spMkLst>
            <pc:docMk/>
            <pc:sldMk cId="0" sldId="257"/>
            <ac:spMk id="7" creationId="{D9E0CC32-4371-2818-7948-EFA19E096425}"/>
          </ac:spMkLst>
        </pc:spChg>
        <pc:spChg chg="del">
          <ac:chgData name="Odeya Cohen" userId="2702f009-7c27-47e4-9ca2-5146ab02fb01" providerId="ADAL" clId="{7945FB6D-D58D-47F6-9119-6D351BC7B3F5}" dt="2026-01-29T07:12:30.862" v="1" actId="478"/>
          <ac:spMkLst>
            <pc:docMk/>
            <pc:sldMk cId="0" sldId="257"/>
            <ac:spMk id="46" creationId="{00000000-0000-0000-0000-000000000000}"/>
          </ac:spMkLst>
        </pc:spChg>
        <pc:spChg chg="del">
          <ac:chgData name="Odeya Cohen" userId="2702f009-7c27-47e4-9ca2-5146ab02fb01" providerId="ADAL" clId="{7945FB6D-D58D-47F6-9119-6D351BC7B3F5}" dt="2026-01-29T07:12:25.420" v="0" actId="478"/>
          <ac:spMkLst>
            <pc:docMk/>
            <pc:sldMk cId="0" sldId="257"/>
            <ac:spMk id="47" creationId="{00000000-0000-0000-0000-000000000000}"/>
          </ac:spMkLst>
        </pc:spChg>
        <pc:graphicFrameChg chg="add mod modGraphic">
          <ac:chgData name="Odeya Cohen" userId="2702f009-7c27-47e4-9ca2-5146ab02fb01" providerId="ADAL" clId="{7945FB6D-D58D-47F6-9119-6D351BC7B3F5}" dt="2026-01-29T07:25:26.376" v="324" actId="1076"/>
          <ac:graphicFrameMkLst>
            <pc:docMk/>
            <pc:sldMk cId="0" sldId="257"/>
            <ac:graphicFrameMk id="8" creationId="{EB2ADE53-B0E5-CA49-0990-22AEE15B81F7}"/>
          </ac:graphicFrameMkLst>
        </pc:graphicFrameChg>
        <pc:graphicFrameChg chg="add mod modGraphic">
          <ac:chgData name="Odeya Cohen" userId="2702f009-7c27-47e4-9ca2-5146ab02fb01" providerId="ADAL" clId="{7945FB6D-D58D-47F6-9119-6D351BC7B3F5}" dt="2026-01-29T07:25:21.908" v="323" actId="1076"/>
          <ac:graphicFrameMkLst>
            <pc:docMk/>
            <pc:sldMk cId="0" sldId="257"/>
            <ac:graphicFrameMk id="9" creationId="{A62CED4C-4056-BBB4-99EA-20E16C88A354}"/>
          </ac:graphicFrameMkLst>
        </pc:graphicFrameChg>
        <pc:picChg chg="add del mod">
          <ac:chgData name="Odeya Cohen" userId="2702f009-7c27-47e4-9ca2-5146ab02fb01" providerId="ADAL" clId="{7945FB6D-D58D-47F6-9119-6D351BC7B3F5}" dt="2026-01-29T07:24:39.439" v="316" actId="478"/>
          <ac:picMkLst>
            <pc:docMk/>
            <pc:sldMk cId="0" sldId="257"/>
            <ac:picMk id="5" creationId="{7FC2FDC5-E739-D4B8-B2DB-984BF2475E9A}"/>
          </ac:picMkLst>
        </pc:picChg>
        <pc:picChg chg="add del mod">
          <ac:chgData name="Odeya Cohen" userId="2702f009-7c27-47e4-9ca2-5146ab02fb01" providerId="ADAL" clId="{7945FB6D-D58D-47F6-9119-6D351BC7B3F5}" dt="2026-01-29T07:18:47.826" v="97" actId="478"/>
          <ac:picMkLst>
            <pc:docMk/>
            <pc:sldMk cId="0" sldId="257"/>
            <ac:picMk id="6" creationId="{9595692F-1E43-37A7-F76B-65C23B0ACD9C}"/>
          </ac:picMkLst>
        </pc:picChg>
      </pc:sldChg>
      <pc:sldChg chg="addSp delSp modSp new del">
        <pc:chgData name="Odeya Cohen" userId="2702f009-7c27-47e4-9ca2-5146ab02fb01" providerId="ADAL" clId="{7945FB6D-D58D-47F6-9119-6D351BC7B3F5}" dt="2026-01-29T07:47:31.145" v="328" actId="47"/>
        <pc:sldMkLst>
          <pc:docMk/>
          <pc:sldMk cId="1145547814" sldId="258"/>
        </pc:sldMkLst>
        <pc:spChg chg="del">
          <ac:chgData name="Odeya Cohen" userId="2702f009-7c27-47e4-9ca2-5146ab02fb01" providerId="ADAL" clId="{7945FB6D-D58D-47F6-9119-6D351BC7B3F5}" dt="2026-01-29T07:16:02.330" v="35"/>
          <ac:spMkLst>
            <pc:docMk/>
            <pc:sldMk cId="1145547814" sldId="258"/>
            <ac:spMk id="2" creationId="{ABF6A9FD-0B32-01DB-D49B-41B0ECB7803B}"/>
          </ac:spMkLst>
        </pc:spChg>
        <pc:spChg chg="add mod">
          <ac:chgData name="Odeya Cohen" userId="2702f009-7c27-47e4-9ca2-5146ab02fb01" providerId="ADAL" clId="{7945FB6D-D58D-47F6-9119-6D351BC7B3F5}" dt="2026-01-29T07:16:02.330" v="35"/>
          <ac:spMkLst>
            <pc:docMk/>
            <pc:sldMk cId="1145547814" sldId="258"/>
            <ac:spMk id="4" creationId="{BFE242A4-7937-BF30-F012-03DE0C4110C5}"/>
          </ac:spMkLst>
        </pc:spChg>
      </pc:sldChg>
      <pc:sldMasterChg chg="delSldLayout">
        <pc:chgData name="Odeya Cohen" userId="2702f009-7c27-47e4-9ca2-5146ab02fb01" providerId="ADAL" clId="{7945FB6D-D58D-47F6-9119-6D351BC7B3F5}" dt="2026-01-29T07:47:30.190" v="327" actId="47"/>
        <pc:sldMasterMkLst>
          <pc:docMk/>
          <pc:sldMasterMk cId="0" sldId="2147483659"/>
        </pc:sldMasterMkLst>
        <pc:sldLayoutChg chg="del">
          <pc:chgData name="Odeya Cohen" userId="2702f009-7c27-47e4-9ca2-5146ab02fb01" providerId="ADAL" clId="{7945FB6D-D58D-47F6-9119-6D351BC7B3F5}" dt="2026-01-29T07:47:30.190" v="327" actId="47"/>
          <pc:sldLayoutMkLst>
            <pc:docMk/>
            <pc:sldMasterMk cId="0" sldId="2147483659"/>
            <pc:sldLayoutMk cId="0" sldId="214748364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2451cffbbf6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Google Shape;44;g2451cffbbf6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ctrTitle"/>
          </p:nvPr>
        </p:nvSpPr>
        <p:spPr>
          <a:xfrm>
            <a:off x="5749200" y="208525"/>
            <a:ext cx="3117900" cy="433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Font typeface="Arial"/>
              <a:buNone/>
              <a:defRPr sz="3000">
                <a:latin typeface="Arial"/>
                <a:ea typeface="Arial"/>
                <a:cs typeface="Arial"/>
                <a:sym typeface="Arial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3132"/>
              </a:buClr>
              <a:buSzPts val="3500"/>
              <a:buNone/>
              <a:defRPr sz="3500" b="1">
                <a:solidFill>
                  <a:srgbClr val="33313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3132"/>
              </a:buClr>
              <a:buSzPts val="3500"/>
              <a:buNone/>
              <a:defRPr sz="3500" b="1">
                <a:solidFill>
                  <a:srgbClr val="33313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3132"/>
              </a:buClr>
              <a:buSzPts val="3500"/>
              <a:buNone/>
              <a:defRPr sz="3500" b="1">
                <a:solidFill>
                  <a:srgbClr val="33313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3132"/>
              </a:buClr>
              <a:buSzPts val="3500"/>
              <a:buNone/>
              <a:defRPr sz="3500" b="1">
                <a:solidFill>
                  <a:srgbClr val="33313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3132"/>
              </a:buClr>
              <a:buSzPts val="3500"/>
              <a:buNone/>
              <a:defRPr sz="3500" b="1">
                <a:solidFill>
                  <a:srgbClr val="33313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3132"/>
              </a:buClr>
              <a:buSzPts val="3500"/>
              <a:buNone/>
              <a:defRPr sz="3500" b="1">
                <a:solidFill>
                  <a:srgbClr val="33313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3132"/>
              </a:buClr>
              <a:buSzPts val="3500"/>
              <a:buNone/>
              <a:defRPr sz="3500" b="1">
                <a:solidFill>
                  <a:srgbClr val="33313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3132"/>
              </a:buClr>
              <a:buSzPts val="3500"/>
              <a:buNone/>
              <a:defRPr sz="3500" b="1">
                <a:solidFill>
                  <a:srgbClr val="33313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>
            <a:spLocks noGrp="1"/>
          </p:cNvSpPr>
          <p:nvPr>
            <p:ph type="title"/>
          </p:nvPr>
        </p:nvSpPr>
        <p:spPr>
          <a:xfrm>
            <a:off x="311700" y="266250"/>
            <a:ext cx="5189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body" idx="1"/>
          </p:nvPr>
        </p:nvSpPr>
        <p:spPr>
          <a:xfrm>
            <a:off x="311700" y="1040125"/>
            <a:ext cx="8520600" cy="323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title"/>
          </p:nvPr>
        </p:nvSpPr>
        <p:spPr>
          <a:xfrm>
            <a:off x="311700" y="266250"/>
            <a:ext cx="5189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body" idx="1"/>
          </p:nvPr>
        </p:nvSpPr>
        <p:spPr>
          <a:xfrm>
            <a:off x="311700" y="1063000"/>
            <a:ext cx="3999900" cy="312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2"/>
          </p:nvPr>
        </p:nvSpPr>
        <p:spPr>
          <a:xfrm>
            <a:off x="4832400" y="1063000"/>
            <a:ext cx="3999900" cy="312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>
            <a:spLocks noGrp="1"/>
          </p:cNvSpPr>
          <p:nvPr>
            <p:ph type="title"/>
          </p:nvPr>
        </p:nvSpPr>
        <p:spPr>
          <a:xfrm>
            <a:off x="311700" y="266250"/>
            <a:ext cx="5189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288825" y="2267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288825" y="1060725"/>
            <a:ext cx="4671900" cy="25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 txBox="1">
            <a:spLocks noGrp="1"/>
          </p:cNvSpPr>
          <p:nvPr>
            <p:ph type="title"/>
          </p:nvPr>
        </p:nvSpPr>
        <p:spPr>
          <a:xfrm>
            <a:off x="298750" y="450150"/>
            <a:ext cx="85464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title"/>
          </p:nvPr>
        </p:nvSpPr>
        <p:spPr>
          <a:xfrm>
            <a:off x="265500" y="52452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subTitle" idx="1"/>
          </p:nvPr>
        </p:nvSpPr>
        <p:spPr>
          <a:xfrm>
            <a:off x="265500" y="29516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 txBox="1">
            <a:spLocks noGrp="1"/>
          </p:cNvSpPr>
          <p:nvPr>
            <p:ph type="body" idx="1"/>
          </p:nvPr>
        </p:nvSpPr>
        <p:spPr>
          <a:xfrm>
            <a:off x="140250" y="3772600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>
            <a:spLocks noGrp="1"/>
          </p:cNvSpPr>
          <p:nvPr>
            <p:ph type="body" idx="1"/>
          </p:nvPr>
        </p:nvSpPr>
        <p:spPr>
          <a:xfrm>
            <a:off x="311700" y="937250"/>
            <a:ext cx="8520600" cy="336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title"/>
          </p:nvPr>
        </p:nvSpPr>
        <p:spPr>
          <a:xfrm>
            <a:off x="311700" y="266250"/>
            <a:ext cx="5189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266250"/>
            <a:ext cx="5189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C3269"/>
              </a:buClr>
              <a:buSzPts val="2500"/>
              <a:buNone/>
              <a:defRPr sz="2500" b="1">
                <a:solidFill>
                  <a:srgbClr val="1C326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982975"/>
            <a:ext cx="8520600" cy="328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3269"/>
              </a:buClr>
              <a:buSzPts val="1800"/>
              <a:buChar char="●"/>
              <a:defRPr sz="1800">
                <a:solidFill>
                  <a:srgbClr val="1C3269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3269"/>
              </a:buClr>
              <a:buSzPts val="1400"/>
              <a:buChar char="○"/>
              <a:defRPr>
                <a:solidFill>
                  <a:srgbClr val="1C3269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3269"/>
              </a:buClr>
              <a:buSzPts val="1400"/>
              <a:buChar char="■"/>
              <a:defRPr>
                <a:solidFill>
                  <a:srgbClr val="1C3269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3269"/>
              </a:buClr>
              <a:buSzPts val="1400"/>
              <a:buChar char="●"/>
              <a:defRPr>
                <a:solidFill>
                  <a:srgbClr val="1C3269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3269"/>
              </a:buClr>
              <a:buSzPts val="1400"/>
              <a:buChar char="○"/>
              <a:defRPr>
                <a:solidFill>
                  <a:srgbClr val="1C3269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3269"/>
              </a:buClr>
              <a:buSzPts val="1400"/>
              <a:buChar char="■"/>
              <a:defRPr>
                <a:solidFill>
                  <a:srgbClr val="1C3269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3269"/>
              </a:buClr>
              <a:buSzPts val="1400"/>
              <a:buChar char="●"/>
              <a:defRPr>
                <a:solidFill>
                  <a:srgbClr val="1C3269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3269"/>
              </a:buClr>
              <a:buSzPts val="1400"/>
              <a:buChar char="○"/>
              <a:defRPr>
                <a:solidFill>
                  <a:srgbClr val="1C3269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3269"/>
              </a:buClr>
              <a:buSzPts val="1400"/>
              <a:buChar char="■"/>
              <a:defRPr>
                <a:solidFill>
                  <a:srgbClr val="1C3269"/>
                </a:solidFill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9E0CC32-4371-2818-7948-EFA19E096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891" y="143600"/>
            <a:ext cx="7849069" cy="719250"/>
          </a:xfrm>
        </p:spPr>
        <p:txBody>
          <a:bodyPr>
            <a:normAutofit fontScale="90000"/>
          </a:bodyPr>
          <a:lstStyle/>
          <a:p>
            <a:r>
              <a:rPr lang="en-US" sz="2800" dirty="0"/>
              <a:t>Disclosure</a:t>
            </a:r>
            <a:r>
              <a:rPr lang="en-US" sz="2400" b="1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2800" dirty="0"/>
              <a:t>Slide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B2ADE53-B0E5-CA49-0990-22AEE15B81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583835"/>
              </p:ext>
            </p:extLst>
          </p:nvPr>
        </p:nvGraphicFramePr>
        <p:xfrm>
          <a:off x="207818" y="862850"/>
          <a:ext cx="2611582" cy="719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564">
                  <a:extLst>
                    <a:ext uri="{9D8B030D-6E8A-4147-A177-3AD203B41FA5}">
                      <a16:colId xmlns:a16="http://schemas.microsoft.com/office/drawing/2014/main" val="3738273712"/>
                    </a:ext>
                  </a:extLst>
                </a:gridCol>
                <a:gridCol w="2189018">
                  <a:extLst>
                    <a:ext uri="{9D8B030D-6E8A-4147-A177-3AD203B41FA5}">
                      <a16:colId xmlns:a16="http://schemas.microsoft.com/office/drawing/2014/main" val="505717418"/>
                    </a:ext>
                  </a:extLst>
                </a:gridCol>
              </a:tblGrid>
              <a:tr h="359625">
                <a:tc>
                  <a:txBody>
                    <a:bodyPr/>
                    <a:lstStyle/>
                    <a:p>
                      <a:endParaRPr lang="en-US" sz="10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chemeClr val="tx1"/>
                          </a:solidFill>
                        </a:rPr>
                        <a:t>No, nothing to disclose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119913"/>
                  </a:ext>
                </a:extLst>
              </a:tr>
              <a:tr h="359625">
                <a:tc>
                  <a:txBody>
                    <a:bodyPr/>
                    <a:lstStyle/>
                    <a:p>
                      <a:endParaRPr lang="en-US" sz="10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Yes, please specify: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76903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62CED4C-4056-BBB4-99EA-20E16C88A3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161754"/>
              </p:ext>
            </p:extLst>
          </p:nvPr>
        </p:nvGraphicFramePr>
        <p:xfrm>
          <a:off x="207818" y="1884737"/>
          <a:ext cx="8783781" cy="225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9825">
                  <a:extLst>
                    <a:ext uri="{9D8B030D-6E8A-4147-A177-3AD203B41FA5}">
                      <a16:colId xmlns:a16="http://schemas.microsoft.com/office/drawing/2014/main" val="222585834"/>
                    </a:ext>
                  </a:extLst>
                </a:gridCol>
                <a:gridCol w="1021204">
                  <a:extLst>
                    <a:ext uri="{9D8B030D-6E8A-4147-A177-3AD203B41FA5}">
                      <a16:colId xmlns:a16="http://schemas.microsoft.com/office/drawing/2014/main" val="1271012074"/>
                    </a:ext>
                  </a:extLst>
                </a:gridCol>
                <a:gridCol w="1242584">
                  <a:extLst>
                    <a:ext uri="{9D8B030D-6E8A-4147-A177-3AD203B41FA5}">
                      <a16:colId xmlns:a16="http://schemas.microsoft.com/office/drawing/2014/main" val="2681841910"/>
                    </a:ext>
                  </a:extLst>
                </a:gridCol>
                <a:gridCol w="852194">
                  <a:extLst>
                    <a:ext uri="{9D8B030D-6E8A-4147-A177-3AD203B41FA5}">
                      <a16:colId xmlns:a16="http://schemas.microsoft.com/office/drawing/2014/main" val="1206718606"/>
                    </a:ext>
                  </a:extLst>
                </a:gridCol>
                <a:gridCol w="973595">
                  <a:extLst>
                    <a:ext uri="{9D8B030D-6E8A-4147-A177-3AD203B41FA5}">
                      <a16:colId xmlns:a16="http://schemas.microsoft.com/office/drawing/2014/main" val="3918757706"/>
                    </a:ext>
                  </a:extLst>
                </a:gridCol>
                <a:gridCol w="745075">
                  <a:extLst>
                    <a:ext uri="{9D8B030D-6E8A-4147-A177-3AD203B41FA5}">
                      <a16:colId xmlns:a16="http://schemas.microsoft.com/office/drawing/2014/main" val="2611658329"/>
                    </a:ext>
                  </a:extLst>
                </a:gridCol>
                <a:gridCol w="1147323">
                  <a:extLst>
                    <a:ext uri="{9D8B030D-6E8A-4147-A177-3AD203B41FA5}">
                      <a16:colId xmlns:a16="http://schemas.microsoft.com/office/drawing/2014/main" val="3428865890"/>
                    </a:ext>
                  </a:extLst>
                </a:gridCol>
                <a:gridCol w="810491">
                  <a:extLst>
                    <a:ext uri="{9D8B030D-6E8A-4147-A177-3AD203B41FA5}">
                      <a16:colId xmlns:a16="http://schemas.microsoft.com/office/drawing/2014/main" val="2337666077"/>
                    </a:ext>
                  </a:extLst>
                </a:gridCol>
                <a:gridCol w="1191490">
                  <a:extLst>
                    <a:ext uri="{9D8B030D-6E8A-4147-A177-3AD203B41FA5}">
                      <a16:colId xmlns:a16="http://schemas.microsoft.com/office/drawing/2014/main" val="28264288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ysClr val="windowText" lastClr="000000"/>
                          </a:solidFill>
                        </a:rPr>
                        <a:t>Company 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sz="1000" b="1" i="0" u="none" strike="noStrike" cap="none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Honoraria/ Expenses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sz="1000" b="1" i="0" u="none" strike="noStrike" cap="none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Consulting/ Advisory Board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sz="1000" b="1" i="0" u="none" strike="noStrike" cap="none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Founded Research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sz="1000" b="1" i="0" u="none" strike="noStrike" cap="none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Royalties/ Patent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sz="1000" b="1" i="0" u="none" strike="noStrike" cap="none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Stock Options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sz="1000" b="1" i="0" u="none" strike="noStrike" cap="none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Ownership/ Equity Position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sz="1000" b="1" i="0" u="none" strike="noStrike" cap="none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Employee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sz="1000" b="1" i="0" u="none" strike="noStrike" cap="none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Other</a:t>
                      </a:r>
                    </a:p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sz="1000" b="1" i="0" u="none" strike="noStrike" cap="none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(Please Specify)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406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463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054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358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340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68361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A904D34D2616488FF761148776B56D" ma:contentTypeVersion="3" ma:contentTypeDescription="Create a new document." ma:contentTypeScope="" ma:versionID="f1a2649f06a9cf5046038451d8dd9d80">
  <xsd:schema xmlns:xsd="http://www.w3.org/2001/XMLSchema" xmlns:xs="http://www.w3.org/2001/XMLSchema" xmlns:p="http://schemas.microsoft.com/office/2006/metadata/properties" xmlns:ns2="e5181479-7bcf-4834-a7c9-4b67d3dcf616" targetNamespace="http://schemas.microsoft.com/office/2006/metadata/properties" ma:root="true" ma:fieldsID="ac02d1d6ec3af0644dbe1baa32706779" ns2:_="">
    <xsd:import namespace="e5181479-7bcf-4834-a7c9-4b67d3dcf6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181479-7bcf-4834-a7c9-4b67d3dcf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D4E0EC9-1E8A-4B32-960F-B9C2DA08269C}">
  <ds:schemaRefs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e5181479-7bcf-4834-a7c9-4b67d3dcf616"/>
  </ds:schemaRefs>
</ds:datastoreItem>
</file>

<file path=customXml/itemProps2.xml><?xml version="1.0" encoding="utf-8"?>
<ds:datastoreItem xmlns:ds="http://schemas.openxmlformats.org/officeDocument/2006/customXml" ds:itemID="{CF3DE182-703D-464C-8D3C-28F33EBBF3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106693-A43A-4E46-B5B8-4394C41686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181479-7bcf-4834-a7c9-4b67d3dcf6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39</Words>
  <Application>Microsoft Office PowerPoint</Application>
  <PresentationFormat>On-screen Show (16:9)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Disclosure Slide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Odeya Cohen</dc:creator>
  <cp:lastModifiedBy>Odeya Cohen</cp:lastModifiedBy>
  <cp:revision>2</cp:revision>
  <dcterms:modified xsi:type="dcterms:W3CDTF">2026-01-29T07:47:33Z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0x010100B8A904D34D2616488FF761148776B56D</vt:lpwstr>
  </property>
</Properties>
</file>