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6"/>
  </p:notesMasterIdLst>
  <p:sldIdLst>
    <p:sldId id="257"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9DE3D5-790C-438D-AB2C-FCBDC4471E48}" v="5" dt="2026-01-29T08:57:47.6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p:scale>
          <a:sx n="70" d="100"/>
          <a:sy n="70" d="100"/>
        </p:scale>
        <p:origin x="1180" y="42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deya Cohen" userId="2702f009-7c27-47e4-9ca2-5146ab02fb01" providerId="ADAL" clId="{7945FB6D-D58D-47F6-9119-6D351BC7B3F5}"/>
    <pc:docChg chg="undo custSel modSld">
      <pc:chgData name="Odeya Cohen" userId="2702f009-7c27-47e4-9ca2-5146ab02fb01" providerId="ADAL" clId="{7945FB6D-D58D-47F6-9119-6D351BC7B3F5}" dt="2026-01-29T08:58:15.769" v="60" actId="478"/>
      <pc:docMkLst>
        <pc:docMk/>
      </pc:docMkLst>
      <pc:sldChg chg="addSp delSp modSp mod">
        <pc:chgData name="Odeya Cohen" userId="2702f009-7c27-47e4-9ca2-5146ab02fb01" providerId="ADAL" clId="{7945FB6D-D58D-47F6-9119-6D351BC7B3F5}" dt="2026-01-29T08:58:15.769" v="60" actId="478"/>
        <pc:sldMkLst>
          <pc:docMk/>
          <pc:sldMk cId="0" sldId="257"/>
        </pc:sldMkLst>
        <pc:spChg chg="add del mod">
          <ac:chgData name="Odeya Cohen" userId="2702f009-7c27-47e4-9ca2-5146ab02fb01" providerId="ADAL" clId="{7945FB6D-D58D-47F6-9119-6D351BC7B3F5}" dt="2026-01-29T08:56:49.036" v="40" actId="478"/>
          <ac:spMkLst>
            <pc:docMk/>
            <pc:sldMk cId="0" sldId="257"/>
            <ac:spMk id="2" creationId="{2225F59D-A514-9743-C4AA-6FA4E6FC51A1}"/>
          </ac:spMkLst>
        </pc:spChg>
        <pc:spChg chg="add mod">
          <ac:chgData name="Odeya Cohen" userId="2702f009-7c27-47e4-9ca2-5146ab02fb01" providerId="ADAL" clId="{7945FB6D-D58D-47F6-9119-6D351BC7B3F5}" dt="2026-01-29T08:54:05.277" v="10" actId="255"/>
          <ac:spMkLst>
            <pc:docMk/>
            <pc:sldMk cId="0" sldId="257"/>
            <ac:spMk id="3" creationId="{78658C8A-EEEF-D7CE-F4C3-A09C1582D8EC}"/>
          </ac:spMkLst>
        </pc:spChg>
        <pc:spChg chg="add mod">
          <ac:chgData name="Odeya Cohen" userId="2702f009-7c27-47e4-9ca2-5146ab02fb01" providerId="ADAL" clId="{7945FB6D-D58D-47F6-9119-6D351BC7B3F5}" dt="2026-01-29T08:54:27.940" v="13" actId="14100"/>
          <ac:spMkLst>
            <pc:docMk/>
            <pc:sldMk cId="0" sldId="257"/>
            <ac:spMk id="4" creationId="{CC4A06CE-E62B-CF1E-2BFF-8A5AD9F75562}"/>
          </ac:spMkLst>
        </pc:spChg>
        <pc:spChg chg="mod">
          <ac:chgData name="Odeya Cohen" userId="2702f009-7c27-47e4-9ca2-5146ab02fb01" providerId="ADAL" clId="{7945FB6D-D58D-47F6-9119-6D351BC7B3F5}" dt="2026-01-29T08:54:39.605" v="15" actId="1076"/>
          <ac:spMkLst>
            <pc:docMk/>
            <pc:sldMk cId="0" sldId="257"/>
            <ac:spMk id="5" creationId="{F077C303-6022-AF17-1A2E-D2903174248C}"/>
          </ac:spMkLst>
        </pc:spChg>
        <pc:spChg chg="del mod">
          <ac:chgData name="Odeya Cohen" userId="2702f009-7c27-47e4-9ca2-5146ab02fb01" providerId="ADAL" clId="{7945FB6D-D58D-47F6-9119-6D351BC7B3F5}" dt="2026-01-29T08:53:52.426" v="8" actId="478"/>
          <ac:spMkLst>
            <pc:docMk/>
            <pc:sldMk cId="0" sldId="257"/>
            <ac:spMk id="6" creationId="{5315691C-1052-2EFE-DB16-54597B83517E}"/>
          </ac:spMkLst>
        </pc:spChg>
        <pc:spChg chg="del mod">
          <ac:chgData name="Odeya Cohen" userId="2702f009-7c27-47e4-9ca2-5146ab02fb01" providerId="ADAL" clId="{7945FB6D-D58D-47F6-9119-6D351BC7B3F5}" dt="2026-01-29T08:53:13.608" v="2" actId="478"/>
          <ac:spMkLst>
            <pc:docMk/>
            <pc:sldMk cId="0" sldId="257"/>
            <ac:spMk id="7" creationId="{D9E0CC32-4371-2818-7948-EFA19E096425}"/>
          </ac:spMkLst>
        </pc:spChg>
        <pc:spChg chg="mod">
          <ac:chgData name="Odeya Cohen" userId="2702f009-7c27-47e4-9ca2-5146ab02fb01" providerId="ADAL" clId="{7945FB6D-D58D-47F6-9119-6D351BC7B3F5}" dt="2026-01-29T08:54:49.638" v="16" actId="14100"/>
          <ac:spMkLst>
            <pc:docMk/>
            <pc:sldMk cId="0" sldId="257"/>
            <ac:spMk id="10" creationId="{2C2E71DB-A528-E1DC-F7DA-AA8144D5F5B5}"/>
          </ac:spMkLst>
        </pc:spChg>
        <pc:spChg chg="mod">
          <ac:chgData name="Odeya Cohen" userId="2702f009-7c27-47e4-9ca2-5146ab02fb01" providerId="ADAL" clId="{7945FB6D-D58D-47F6-9119-6D351BC7B3F5}" dt="2026-01-29T08:55:24.954" v="22" actId="1076"/>
          <ac:spMkLst>
            <pc:docMk/>
            <pc:sldMk cId="0" sldId="257"/>
            <ac:spMk id="11" creationId="{EB6E07A1-4201-DCF3-332F-F5D896EB4867}"/>
          </ac:spMkLst>
        </pc:spChg>
        <pc:spChg chg="del mod">
          <ac:chgData name="Odeya Cohen" userId="2702f009-7c27-47e4-9ca2-5146ab02fb01" providerId="ADAL" clId="{7945FB6D-D58D-47F6-9119-6D351BC7B3F5}" dt="2026-01-29T08:58:15.769" v="60" actId="478"/>
          <ac:spMkLst>
            <pc:docMk/>
            <pc:sldMk cId="0" sldId="257"/>
            <ac:spMk id="12" creationId="{1C3FAE93-6D5F-AEDD-0610-661E33847178}"/>
          </ac:spMkLst>
        </pc:spChg>
        <pc:spChg chg="add mod">
          <ac:chgData name="Odeya Cohen" userId="2702f009-7c27-47e4-9ca2-5146ab02fb01" providerId="ADAL" clId="{7945FB6D-D58D-47F6-9119-6D351BC7B3F5}" dt="2026-01-29T08:56:21.170" v="34" actId="1076"/>
          <ac:spMkLst>
            <pc:docMk/>
            <pc:sldMk cId="0" sldId="257"/>
            <ac:spMk id="13" creationId="{0D8C51C7-62F3-F52C-9DFF-4638DFF4F5A6}"/>
          </ac:spMkLst>
        </pc:spChg>
        <pc:spChg chg="mod">
          <ac:chgData name="Odeya Cohen" userId="2702f009-7c27-47e4-9ca2-5146ab02fb01" providerId="ADAL" clId="{7945FB6D-D58D-47F6-9119-6D351BC7B3F5}" dt="2026-01-29T08:58:09.167" v="58" actId="20577"/>
          <ac:spMkLst>
            <pc:docMk/>
            <pc:sldMk cId="0" sldId="257"/>
            <ac:spMk id="14" creationId="{8EE19C54-E7D8-FEC0-5171-245CBA896742}"/>
          </ac:spMkLst>
        </pc:spChg>
        <pc:spChg chg="add mod">
          <ac:chgData name="Odeya Cohen" userId="2702f009-7c27-47e4-9ca2-5146ab02fb01" providerId="ADAL" clId="{7945FB6D-D58D-47F6-9119-6D351BC7B3F5}" dt="2026-01-29T08:57:09.485" v="45" actId="1076"/>
          <ac:spMkLst>
            <pc:docMk/>
            <pc:sldMk cId="0" sldId="257"/>
            <ac:spMk id="15" creationId="{8107B302-A5AD-22E9-2AF8-C1F1E2DCB41C}"/>
          </ac:spMkLst>
        </pc:spChg>
        <pc:spChg chg="add del mod">
          <ac:chgData name="Odeya Cohen" userId="2702f009-7c27-47e4-9ca2-5146ab02fb01" providerId="ADAL" clId="{7945FB6D-D58D-47F6-9119-6D351BC7B3F5}" dt="2026-01-29T08:58:12.601" v="59" actId="478"/>
          <ac:spMkLst>
            <pc:docMk/>
            <pc:sldMk cId="0" sldId="257"/>
            <ac:spMk id="16" creationId="{DAF7958F-327E-4F94-B947-20CFAB1C16E8}"/>
          </ac:spMkLst>
        </pc:spChg>
        <pc:spChg chg="add mod">
          <ac:chgData name="Odeya Cohen" userId="2702f009-7c27-47e4-9ca2-5146ab02fb01" providerId="ADAL" clId="{7945FB6D-D58D-47F6-9119-6D351BC7B3F5}" dt="2026-01-29T08:55:06.421" v="19" actId="1076"/>
          <ac:spMkLst>
            <pc:docMk/>
            <pc:sldMk cId="0" sldId="257"/>
            <ac:spMk id="18" creationId="{0F472357-3121-31B7-2E2E-3556DEBEA472}"/>
          </ac:spMkLst>
        </pc:spChg>
        <pc:spChg chg="add mod">
          <ac:chgData name="Odeya Cohen" userId="2702f009-7c27-47e4-9ca2-5146ab02fb01" providerId="ADAL" clId="{7945FB6D-D58D-47F6-9119-6D351BC7B3F5}" dt="2026-01-29T08:57:37.336" v="49" actId="1076"/>
          <ac:spMkLst>
            <pc:docMk/>
            <pc:sldMk cId="0" sldId="257"/>
            <ac:spMk id="19" creationId="{73B70154-8C05-24A7-4E51-7069D9AA1A95}"/>
          </ac:spMkLst>
        </pc:spChg>
        <pc:spChg chg="add mod">
          <ac:chgData name="Odeya Cohen" userId="2702f009-7c27-47e4-9ca2-5146ab02fb01" providerId="ADAL" clId="{7945FB6D-D58D-47F6-9119-6D351BC7B3F5}" dt="2026-01-29T08:57:25.786" v="47" actId="1076"/>
          <ac:spMkLst>
            <pc:docMk/>
            <pc:sldMk cId="0" sldId="257"/>
            <ac:spMk id="20" creationId="{1A4787F4-EADE-97AF-8C9A-BD1F68AB4FB4}"/>
          </ac:spMkLst>
        </pc:spChg>
        <pc:spChg chg="add del mod">
          <ac:chgData name="Odeya Cohen" userId="2702f009-7c27-47e4-9ca2-5146ab02fb01" providerId="ADAL" clId="{7945FB6D-D58D-47F6-9119-6D351BC7B3F5}" dt="2026-01-29T08:55:39.587" v="25" actId="478"/>
          <ac:spMkLst>
            <pc:docMk/>
            <pc:sldMk cId="0" sldId="257"/>
            <ac:spMk id="21" creationId="{9FF02350-E185-BCDB-4A97-AF48F591193E}"/>
          </ac:spMkLst>
        </pc:spChg>
        <pc:spChg chg="del mod">
          <ac:chgData name="Odeya Cohen" userId="2702f009-7c27-47e4-9ca2-5146ab02fb01" providerId="ADAL" clId="{7945FB6D-D58D-47F6-9119-6D351BC7B3F5}" dt="2026-01-29T08:53:47.673" v="6" actId="478"/>
          <ac:spMkLst>
            <pc:docMk/>
            <pc:sldMk cId="0" sldId="257"/>
            <ac:spMk id="22" creationId="{A6FD6915-CD59-12E5-B9DE-F6272586C1B3}"/>
          </ac:spMkLst>
        </pc:spChg>
        <pc:graphicFrameChg chg="del">
          <ac:chgData name="Odeya Cohen" userId="2702f009-7c27-47e4-9ca2-5146ab02fb01" providerId="ADAL" clId="{7945FB6D-D58D-47F6-9119-6D351BC7B3F5}" dt="2026-01-29T08:53:13.608" v="2" actId="478"/>
          <ac:graphicFrameMkLst>
            <pc:docMk/>
            <pc:sldMk cId="0" sldId="257"/>
            <ac:graphicFrameMk id="8" creationId="{EB2ADE53-B0E5-CA49-0990-22AEE15B81F7}"/>
          </ac:graphicFrameMkLst>
        </pc:graphicFrameChg>
        <pc:graphicFrameChg chg="del">
          <ac:chgData name="Odeya Cohen" userId="2702f009-7c27-47e4-9ca2-5146ab02fb01" providerId="ADAL" clId="{7945FB6D-D58D-47F6-9119-6D351BC7B3F5}" dt="2026-01-29T08:53:13.608" v="2" actId="478"/>
          <ac:graphicFrameMkLst>
            <pc:docMk/>
            <pc:sldMk cId="0" sldId="257"/>
            <ac:graphicFrameMk id="9" creationId="{A62CED4C-4056-BBB4-99EA-20E16C88A354}"/>
          </ac:graphicFrameMkLst>
        </pc:graphicFrameChg>
        <pc:picChg chg="mod">
          <ac:chgData name="Odeya Cohen" userId="2702f009-7c27-47e4-9ca2-5146ab02fb01" providerId="ADAL" clId="{7945FB6D-D58D-47F6-9119-6D351BC7B3F5}" dt="2026-01-29T08:57:47.601" v="50" actId="1076"/>
          <ac:picMkLst>
            <pc:docMk/>
            <pc:sldMk cId="0" sldId="257"/>
            <ac:picMk id="17" creationId="{7A83803F-0CF5-352E-B587-BD2F1E47035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2451cffbbf6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 name="Google Shape;44;g2451cffbbf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
        <p:cNvGrpSpPr/>
        <p:nvPr/>
      </p:nvGrpSpPr>
      <p:grpSpPr>
        <a:xfrm>
          <a:off x="0" y="0"/>
          <a:ext cx="0" cy="0"/>
          <a:chOff x="0" y="0"/>
          <a:chExt cx="0" cy="0"/>
        </a:xfrm>
      </p:grpSpPr>
      <p:sp>
        <p:nvSpPr>
          <p:cNvPr id="11" name="Google Shape;11;p3"/>
          <p:cNvSpPr txBox="1">
            <a:spLocks noGrp="1"/>
          </p:cNvSpPr>
          <p:nvPr>
            <p:ph type="ctrTitle"/>
          </p:nvPr>
        </p:nvSpPr>
        <p:spPr>
          <a:xfrm>
            <a:off x="5749200" y="208525"/>
            <a:ext cx="3117900" cy="4339200"/>
          </a:xfrm>
          <a:prstGeom prst="rect">
            <a:avLst/>
          </a:prstGeom>
        </p:spPr>
        <p:txBody>
          <a:bodyPr spcFirstLastPara="1" wrap="square" lIns="91425" tIns="91425" rIns="91425" bIns="91425" anchor="ctr" anchorCtr="0">
            <a:normAutofit/>
          </a:bodyPr>
          <a:lstStyle>
            <a:lvl1pPr lvl="0" rtl="0">
              <a:spcBef>
                <a:spcPts val="0"/>
              </a:spcBef>
              <a:spcAft>
                <a:spcPts val="0"/>
              </a:spcAft>
              <a:buSzPts val="3000"/>
              <a:buFont typeface="Arial"/>
              <a:buNone/>
              <a:defRPr sz="3000">
                <a:latin typeface="Arial"/>
                <a:ea typeface="Arial"/>
                <a:cs typeface="Arial"/>
                <a:sym typeface="Arial"/>
              </a:defRPr>
            </a:lvl1pPr>
            <a:lvl2pPr lvl="1" algn="ctr" rtl="0">
              <a:spcBef>
                <a:spcPts val="0"/>
              </a:spcBef>
              <a:spcAft>
                <a:spcPts val="0"/>
              </a:spcAft>
              <a:buClr>
                <a:srgbClr val="333132"/>
              </a:buClr>
              <a:buSzPts val="3500"/>
              <a:buNone/>
              <a:defRPr sz="3500" b="1">
                <a:solidFill>
                  <a:srgbClr val="333132"/>
                </a:solidFill>
              </a:defRPr>
            </a:lvl2pPr>
            <a:lvl3pPr lvl="2" algn="ctr" rtl="0">
              <a:spcBef>
                <a:spcPts val="0"/>
              </a:spcBef>
              <a:spcAft>
                <a:spcPts val="0"/>
              </a:spcAft>
              <a:buClr>
                <a:srgbClr val="333132"/>
              </a:buClr>
              <a:buSzPts val="3500"/>
              <a:buNone/>
              <a:defRPr sz="3500" b="1">
                <a:solidFill>
                  <a:srgbClr val="333132"/>
                </a:solidFill>
              </a:defRPr>
            </a:lvl3pPr>
            <a:lvl4pPr lvl="3" algn="ctr" rtl="0">
              <a:spcBef>
                <a:spcPts val="0"/>
              </a:spcBef>
              <a:spcAft>
                <a:spcPts val="0"/>
              </a:spcAft>
              <a:buClr>
                <a:srgbClr val="333132"/>
              </a:buClr>
              <a:buSzPts val="3500"/>
              <a:buNone/>
              <a:defRPr sz="3500" b="1">
                <a:solidFill>
                  <a:srgbClr val="333132"/>
                </a:solidFill>
              </a:defRPr>
            </a:lvl4pPr>
            <a:lvl5pPr lvl="4" algn="ctr" rtl="0">
              <a:spcBef>
                <a:spcPts val="0"/>
              </a:spcBef>
              <a:spcAft>
                <a:spcPts val="0"/>
              </a:spcAft>
              <a:buClr>
                <a:srgbClr val="333132"/>
              </a:buClr>
              <a:buSzPts val="3500"/>
              <a:buNone/>
              <a:defRPr sz="3500" b="1">
                <a:solidFill>
                  <a:srgbClr val="333132"/>
                </a:solidFill>
              </a:defRPr>
            </a:lvl5pPr>
            <a:lvl6pPr lvl="5" algn="ctr" rtl="0">
              <a:spcBef>
                <a:spcPts val="0"/>
              </a:spcBef>
              <a:spcAft>
                <a:spcPts val="0"/>
              </a:spcAft>
              <a:buClr>
                <a:srgbClr val="333132"/>
              </a:buClr>
              <a:buSzPts val="3500"/>
              <a:buNone/>
              <a:defRPr sz="3500" b="1">
                <a:solidFill>
                  <a:srgbClr val="333132"/>
                </a:solidFill>
              </a:defRPr>
            </a:lvl6pPr>
            <a:lvl7pPr lvl="6" algn="ctr" rtl="0">
              <a:spcBef>
                <a:spcPts val="0"/>
              </a:spcBef>
              <a:spcAft>
                <a:spcPts val="0"/>
              </a:spcAft>
              <a:buClr>
                <a:srgbClr val="333132"/>
              </a:buClr>
              <a:buSzPts val="3500"/>
              <a:buNone/>
              <a:defRPr sz="3500" b="1">
                <a:solidFill>
                  <a:srgbClr val="333132"/>
                </a:solidFill>
              </a:defRPr>
            </a:lvl7pPr>
            <a:lvl8pPr lvl="7" algn="ctr" rtl="0">
              <a:spcBef>
                <a:spcPts val="0"/>
              </a:spcBef>
              <a:spcAft>
                <a:spcPts val="0"/>
              </a:spcAft>
              <a:buClr>
                <a:srgbClr val="333132"/>
              </a:buClr>
              <a:buSzPts val="3500"/>
              <a:buNone/>
              <a:defRPr sz="3500" b="1">
                <a:solidFill>
                  <a:srgbClr val="333132"/>
                </a:solidFill>
              </a:defRPr>
            </a:lvl8pPr>
            <a:lvl9pPr lvl="8" algn="ctr" rtl="0">
              <a:spcBef>
                <a:spcPts val="0"/>
              </a:spcBef>
              <a:spcAft>
                <a:spcPts val="0"/>
              </a:spcAft>
              <a:buClr>
                <a:srgbClr val="333132"/>
              </a:buClr>
              <a:buSzPts val="3500"/>
              <a:buNone/>
              <a:defRPr sz="3500" b="1">
                <a:solidFill>
                  <a:srgbClr val="33313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311700" y="266250"/>
            <a:ext cx="51891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5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4" name="Google Shape;14;p4"/>
          <p:cNvSpPr txBox="1">
            <a:spLocks noGrp="1"/>
          </p:cNvSpPr>
          <p:nvPr>
            <p:ph type="body" idx="1"/>
          </p:nvPr>
        </p:nvSpPr>
        <p:spPr>
          <a:xfrm>
            <a:off x="311700" y="1040125"/>
            <a:ext cx="8520600" cy="32346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311700" y="266250"/>
            <a:ext cx="51891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5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7" name="Google Shape;17;p5"/>
          <p:cNvSpPr txBox="1">
            <a:spLocks noGrp="1"/>
          </p:cNvSpPr>
          <p:nvPr>
            <p:ph type="body" idx="1"/>
          </p:nvPr>
        </p:nvSpPr>
        <p:spPr>
          <a:xfrm>
            <a:off x="311700" y="1063000"/>
            <a:ext cx="3999900" cy="31203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8" name="Google Shape;18;p5"/>
          <p:cNvSpPr txBox="1">
            <a:spLocks noGrp="1"/>
          </p:cNvSpPr>
          <p:nvPr>
            <p:ph type="body" idx="2"/>
          </p:nvPr>
        </p:nvSpPr>
        <p:spPr>
          <a:xfrm>
            <a:off x="4832400" y="1063000"/>
            <a:ext cx="3999900" cy="31203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311700" y="266250"/>
            <a:ext cx="51891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5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1"/>
        <p:cNvGrpSpPr/>
        <p:nvPr/>
      </p:nvGrpSpPr>
      <p:grpSpPr>
        <a:xfrm>
          <a:off x="0" y="0"/>
          <a:ext cx="0" cy="0"/>
          <a:chOff x="0" y="0"/>
          <a:chExt cx="0" cy="0"/>
        </a:xfrm>
      </p:grpSpPr>
      <p:sp>
        <p:nvSpPr>
          <p:cNvPr id="22" name="Google Shape;22;p7"/>
          <p:cNvSpPr txBox="1">
            <a:spLocks noGrp="1"/>
          </p:cNvSpPr>
          <p:nvPr>
            <p:ph type="title"/>
          </p:nvPr>
        </p:nvSpPr>
        <p:spPr>
          <a:xfrm>
            <a:off x="288825" y="2267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000"/>
              <a:buNone/>
              <a:defRPr sz="2000"/>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a:endParaRPr/>
          </a:p>
        </p:txBody>
      </p:sp>
      <p:sp>
        <p:nvSpPr>
          <p:cNvPr id="23" name="Google Shape;23;p7"/>
          <p:cNvSpPr txBox="1">
            <a:spLocks noGrp="1"/>
          </p:cNvSpPr>
          <p:nvPr>
            <p:ph type="body" idx="1"/>
          </p:nvPr>
        </p:nvSpPr>
        <p:spPr>
          <a:xfrm>
            <a:off x="288825" y="1060725"/>
            <a:ext cx="4671900" cy="25329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4"/>
        <p:cNvGrpSpPr/>
        <p:nvPr/>
      </p:nvGrpSpPr>
      <p:grpSpPr>
        <a:xfrm>
          <a:off x="0" y="0"/>
          <a:ext cx="0" cy="0"/>
          <a:chOff x="0" y="0"/>
          <a:chExt cx="0" cy="0"/>
        </a:xfrm>
      </p:grpSpPr>
      <p:sp>
        <p:nvSpPr>
          <p:cNvPr id="25" name="Google Shape;25;p8"/>
          <p:cNvSpPr txBox="1">
            <a:spLocks noGrp="1"/>
          </p:cNvSpPr>
          <p:nvPr>
            <p:ph type="title"/>
          </p:nvPr>
        </p:nvSpPr>
        <p:spPr>
          <a:xfrm>
            <a:off x="298750" y="450150"/>
            <a:ext cx="8546400" cy="4090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500"/>
              <a:buNone/>
              <a:defRPr sz="35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6"/>
        <p:cNvGrpSpPr/>
        <p:nvPr/>
      </p:nvGrpSpPr>
      <p:grpSpPr>
        <a:xfrm>
          <a:off x="0" y="0"/>
          <a:ext cx="0" cy="0"/>
          <a:chOff x="0" y="0"/>
          <a:chExt cx="0" cy="0"/>
        </a:xfrm>
      </p:grpSpPr>
      <p:sp>
        <p:nvSpPr>
          <p:cNvPr id="27" name="Google Shape;2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9"/>
          <p:cNvSpPr txBox="1">
            <a:spLocks noGrp="1"/>
          </p:cNvSpPr>
          <p:nvPr>
            <p:ph type="title"/>
          </p:nvPr>
        </p:nvSpPr>
        <p:spPr>
          <a:xfrm>
            <a:off x="265500" y="52452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500"/>
              <a:buNone/>
              <a:defRPr sz="35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29" name="Google Shape;29;p9"/>
          <p:cNvSpPr txBox="1">
            <a:spLocks noGrp="1"/>
          </p:cNvSpPr>
          <p:nvPr>
            <p:ph type="subTitle" idx="1"/>
          </p:nvPr>
        </p:nvSpPr>
        <p:spPr>
          <a:xfrm>
            <a:off x="265500" y="29516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0" name="Google Shape;30;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1"/>
        <p:cNvGrpSpPr/>
        <p:nvPr/>
      </p:nvGrpSpPr>
      <p:grpSpPr>
        <a:xfrm>
          <a:off x="0" y="0"/>
          <a:ext cx="0" cy="0"/>
          <a:chOff x="0" y="0"/>
          <a:chExt cx="0" cy="0"/>
        </a:xfrm>
      </p:grpSpPr>
      <p:sp>
        <p:nvSpPr>
          <p:cNvPr id="32" name="Google Shape;32;p10"/>
          <p:cNvSpPr txBox="1">
            <a:spLocks noGrp="1"/>
          </p:cNvSpPr>
          <p:nvPr>
            <p:ph type="body" idx="1"/>
          </p:nvPr>
        </p:nvSpPr>
        <p:spPr>
          <a:xfrm>
            <a:off x="140250" y="3772600"/>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600"/>
              <a:buNone/>
              <a:defRPr sz="1600"/>
            </a:lvl1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3"/>
        <p:cNvGrpSpPr/>
        <p:nvPr/>
      </p:nvGrpSpPr>
      <p:grpSpPr>
        <a:xfrm>
          <a:off x="0" y="0"/>
          <a:ext cx="0" cy="0"/>
          <a:chOff x="0" y="0"/>
          <a:chExt cx="0" cy="0"/>
        </a:xfrm>
      </p:grpSpPr>
      <p:sp>
        <p:nvSpPr>
          <p:cNvPr id="34" name="Google Shape;34;p11"/>
          <p:cNvSpPr txBox="1">
            <a:spLocks noGrp="1"/>
          </p:cNvSpPr>
          <p:nvPr>
            <p:ph type="body" idx="1"/>
          </p:nvPr>
        </p:nvSpPr>
        <p:spPr>
          <a:xfrm>
            <a:off x="311700" y="937250"/>
            <a:ext cx="8520600" cy="33603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5" name="Google Shape;35;p11"/>
          <p:cNvSpPr txBox="1">
            <a:spLocks noGrp="1"/>
          </p:cNvSpPr>
          <p:nvPr>
            <p:ph type="title"/>
          </p:nvPr>
        </p:nvSpPr>
        <p:spPr>
          <a:xfrm>
            <a:off x="311700" y="266250"/>
            <a:ext cx="51891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5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1">
          <a:blip r:embed="rId12">
            <a:lum/>
          </a:blip>
          <a:srcRect/>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66250"/>
            <a:ext cx="51891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rgbClr val="1C3269"/>
              </a:buClr>
              <a:buSzPts val="2500"/>
              <a:buNone/>
              <a:defRPr sz="2500" b="1">
                <a:solidFill>
                  <a:srgbClr val="1C3269"/>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982975"/>
            <a:ext cx="8520600" cy="32805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rgbClr val="1C3269"/>
              </a:buClr>
              <a:buSzPts val="1800"/>
              <a:buChar char="●"/>
              <a:defRPr sz="1800">
                <a:solidFill>
                  <a:srgbClr val="1C3269"/>
                </a:solidFill>
              </a:defRPr>
            </a:lvl1pPr>
            <a:lvl2pPr marL="914400" lvl="1" indent="-317500">
              <a:lnSpc>
                <a:spcPct val="115000"/>
              </a:lnSpc>
              <a:spcBef>
                <a:spcPts val="0"/>
              </a:spcBef>
              <a:spcAft>
                <a:spcPts val="0"/>
              </a:spcAft>
              <a:buClr>
                <a:srgbClr val="1C3269"/>
              </a:buClr>
              <a:buSzPts val="1400"/>
              <a:buChar char="○"/>
              <a:defRPr>
                <a:solidFill>
                  <a:srgbClr val="1C3269"/>
                </a:solidFill>
              </a:defRPr>
            </a:lvl2pPr>
            <a:lvl3pPr marL="1371600" lvl="2" indent="-317500">
              <a:lnSpc>
                <a:spcPct val="115000"/>
              </a:lnSpc>
              <a:spcBef>
                <a:spcPts val="0"/>
              </a:spcBef>
              <a:spcAft>
                <a:spcPts val="0"/>
              </a:spcAft>
              <a:buClr>
                <a:srgbClr val="1C3269"/>
              </a:buClr>
              <a:buSzPts val="1400"/>
              <a:buChar char="■"/>
              <a:defRPr>
                <a:solidFill>
                  <a:srgbClr val="1C3269"/>
                </a:solidFill>
              </a:defRPr>
            </a:lvl3pPr>
            <a:lvl4pPr marL="1828800" lvl="3" indent="-317500">
              <a:lnSpc>
                <a:spcPct val="115000"/>
              </a:lnSpc>
              <a:spcBef>
                <a:spcPts val="0"/>
              </a:spcBef>
              <a:spcAft>
                <a:spcPts val="0"/>
              </a:spcAft>
              <a:buClr>
                <a:srgbClr val="1C3269"/>
              </a:buClr>
              <a:buSzPts val="1400"/>
              <a:buChar char="●"/>
              <a:defRPr>
                <a:solidFill>
                  <a:srgbClr val="1C3269"/>
                </a:solidFill>
              </a:defRPr>
            </a:lvl4pPr>
            <a:lvl5pPr marL="2286000" lvl="4" indent="-317500">
              <a:lnSpc>
                <a:spcPct val="115000"/>
              </a:lnSpc>
              <a:spcBef>
                <a:spcPts val="0"/>
              </a:spcBef>
              <a:spcAft>
                <a:spcPts val="0"/>
              </a:spcAft>
              <a:buClr>
                <a:srgbClr val="1C3269"/>
              </a:buClr>
              <a:buSzPts val="1400"/>
              <a:buChar char="○"/>
              <a:defRPr>
                <a:solidFill>
                  <a:srgbClr val="1C3269"/>
                </a:solidFill>
              </a:defRPr>
            </a:lvl5pPr>
            <a:lvl6pPr marL="2743200" lvl="5" indent="-317500">
              <a:lnSpc>
                <a:spcPct val="115000"/>
              </a:lnSpc>
              <a:spcBef>
                <a:spcPts val="0"/>
              </a:spcBef>
              <a:spcAft>
                <a:spcPts val="0"/>
              </a:spcAft>
              <a:buClr>
                <a:srgbClr val="1C3269"/>
              </a:buClr>
              <a:buSzPts val="1400"/>
              <a:buChar char="■"/>
              <a:defRPr>
                <a:solidFill>
                  <a:srgbClr val="1C3269"/>
                </a:solidFill>
              </a:defRPr>
            </a:lvl6pPr>
            <a:lvl7pPr marL="3200400" lvl="6" indent="-317500">
              <a:lnSpc>
                <a:spcPct val="115000"/>
              </a:lnSpc>
              <a:spcBef>
                <a:spcPts val="0"/>
              </a:spcBef>
              <a:spcAft>
                <a:spcPts val="0"/>
              </a:spcAft>
              <a:buClr>
                <a:srgbClr val="1C3269"/>
              </a:buClr>
              <a:buSzPts val="1400"/>
              <a:buChar char="●"/>
              <a:defRPr>
                <a:solidFill>
                  <a:srgbClr val="1C3269"/>
                </a:solidFill>
              </a:defRPr>
            </a:lvl7pPr>
            <a:lvl8pPr marL="3657600" lvl="7" indent="-317500">
              <a:lnSpc>
                <a:spcPct val="115000"/>
              </a:lnSpc>
              <a:spcBef>
                <a:spcPts val="0"/>
              </a:spcBef>
              <a:spcAft>
                <a:spcPts val="0"/>
              </a:spcAft>
              <a:buClr>
                <a:srgbClr val="1C3269"/>
              </a:buClr>
              <a:buSzPts val="1400"/>
              <a:buChar char="○"/>
              <a:defRPr>
                <a:solidFill>
                  <a:srgbClr val="1C3269"/>
                </a:solidFill>
              </a:defRPr>
            </a:lvl8pPr>
            <a:lvl9pPr marL="4114800" lvl="8" indent="-317500">
              <a:lnSpc>
                <a:spcPct val="115000"/>
              </a:lnSpc>
              <a:spcBef>
                <a:spcPts val="0"/>
              </a:spcBef>
              <a:spcAft>
                <a:spcPts val="0"/>
              </a:spcAft>
              <a:buClr>
                <a:srgbClr val="1C3269"/>
              </a:buClr>
              <a:buSzPts val="1400"/>
              <a:buChar char="■"/>
              <a:defRPr>
                <a:solidFill>
                  <a:srgbClr val="1C3269"/>
                </a:solidFil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3" name="Title 1">
            <a:extLst>
              <a:ext uri="{FF2B5EF4-FFF2-40B4-BE49-F238E27FC236}">
                <a16:creationId xmlns:a16="http://schemas.microsoft.com/office/drawing/2014/main" id="{78658C8A-EEEF-D7CE-F4C3-A09C1582D8EC}"/>
              </a:ext>
            </a:extLst>
          </p:cNvPr>
          <p:cNvSpPr txBox="1">
            <a:spLocks/>
          </p:cNvSpPr>
          <p:nvPr/>
        </p:nvSpPr>
        <p:spPr>
          <a:xfrm>
            <a:off x="0" y="0"/>
            <a:ext cx="4843359" cy="511176"/>
          </a:xfrm>
          <a:prstGeom prst="rect">
            <a:avLst/>
          </a:prstGeom>
          <a:solidFill>
            <a:schemeClr val="accent5">
              <a:lumMod val="75000"/>
            </a:schemeClr>
          </a:solidFill>
          <a:ln w="50800">
            <a:noFill/>
          </a:ln>
        </p:spPr>
        <p:txBody>
          <a:bodyPr vert="horz" lIns="329184" tIns="164592" rIns="329184" bIns="164592" rtlCol="0" anchor="ctr">
            <a:noAutofit/>
          </a:bodyPr>
          <a:lstStyle>
            <a:defPPr marR="0" lvl="0" algn="l" rtl="0">
              <a:lnSpc>
                <a:spcPct val="100000"/>
              </a:lnSpc>
              <a:spcBef>
                <a:spcPts val="0"/>
              </a:spcBef>
              <a:spcAft>
                <a:spcPts val="0"/>
              </a:spcAft>
            </a:defPPr>
            <a:lvl1pPr marR="0" lvl="0" algn="ctr" defTabSz="4389120" rtl="0" eaLnBrk="1" latinLnBrk="0" hangingPunct="1">
              <a:lnSpc>
                <a:spcPct val="90000"/>
              </a:lnSpc>
              <a:spcBef>
                <a:spcPct val="0"/>
              </a:spcBef>
              <a:spcAft>
                <a:spcPts val="0"/>
              </a:spcAft>
              <a:buClr>
                <a:srgbClr val="000000"/>
              </a:buClr>
              <a:buFont typeface="Arial"/>
              <a:buNone/>
              <a:defRPr sz="21100" b="0" i="0" u="none" strike="noStrike" kern="1200" cap="none">
                <a:solidFill>
                  <a:schemeClr val="tx1"/>
                </a:solidFill>
                <a:latin typeface="+mj-lt"/>
                <a:ea typeface="+mj-ea"/>
                <a:cs typeface="+mj-cs"/>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1400" b="1" dirty="0">
                <a:solidFill>
                  <a:schemeClr val="bg1"/>
                </a:solidFill>
                <a:effectLst>
                  <a:outerShdw blurRad="50800" dist="50800" dir="13560000" sx="0" sy="0" algn="ctr">
                    <a:srgbClr val="000000">
                      <a:alpha val="43130"/>
                    </a:srgbClr>
                  </a:outerShdw>
                </a:effectLst>
              </a:rPr>
              <a:t>THIS COULD BE THE TITLE</a:t>
            </a:r>
            <a:br>
              <a:rPr lang="en-US" sz="1400" dirty="0">
                <a:solidFill>
                  <a:schemeClr val="bg1"/>
                </a:solidFill>
              </a:rPr>
            </a:br>
            <a:r>
              <a:rPr lang="en-US" sz="1400" dirty="0">
                <a:solidFill>
                  <a:schemeClr val="bg1"/>
                </a:solidFill>
              </a:rPr>
              <a:t>Authors, co-authors, institution, etc. could go here</a:t>
            </a:r>
            <a:endParaRPr lang="en-US" altLang="en-US" sz="1400" dirty="0">
              <a:solidFill>
                <a:schemeClr val="bg1"/>
              </a:solidFill>
              <a:latin typeface="Times New Roman" panose="02020603050405020304" pitchFamily="18" charset="0"/>
              <a:cs typeface="Times New Roman" panose="02020603050405020304" pitchFamily="18" charset="0"/>
            </a:endParaRPr>
          </a:p>
        </p:txBody>
      </p:sp>
      <p:sp>
        <p:nvSpPr>
          <p:cNvPr id="4" name="TextBox 6">
            <a:extLst>
              <a:ext uri="{FF2B5EF4-FFF2-40B4-BE49-F238E27FC236}">
                <a16:creationId xmlns:a16="http://schemas.microsoft.com/office/drawing/2014/main" id="{CC4A06CE-E62B-CF1E-2BFF-8A5AD9F75562}"/>
              </a:ext>
            </a:extLst>
          </p:cNvPr>
          <p:cNvSpPr txBox="1"/>
          <p:nvPr/>
        </p:nvSpPr>
        <p:spPr>
          <a:xfrm>
            <a:off x="118061" y="534469"/>
            <a:ext cx="3061274" cy="1488869"/>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825" dirty="0"/>
            </a:br>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5" name="TextBox 7">
            <a:extLst>
              <a:ext uri="{FF2B5EF4-FFF2-40B4-BE49-F238E27FC236}">
                <a16:creationId xmlns:a16="http://schemas.microsoft.com/office/drawing/2014/main" id="{F077C303-6022-AF17-1A2E-D2903174248C}"/>
              </a:ext>
            </a:extLst>
          </p:cNvPr>
          <p:cNvSpPr txBox="1"/>
          <p:nvPr/>
        </p:nvSpPr>
        <p:spPr>
          <a:xfrm>
            <a:off x="3274508" y="537310"/>
            <a:ext cx="2472306" cy="773289"/>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endParaRPr lang="en-US" sz="1200" b="1" dirty="0"/>
          </a:p>
          <a:p>
            <a:pPr algn="ctr"/>
            <a:r>
              <a:rPr lang="en-US" sz="1200" b="1" dirty="0"/>
              <a:t>This could be a place for images</a:t>
            </a:r>
          </a:p>
          <a:p>
            <a:endParaRPr lang="en-US" sz="825" dirty="0"/>
          </a:p>
        </p:txBody>
      </p:sp>
      <p:sp>
        <p:nvSpPr>
          <p:cNvPr id="10" name="TextBox 9">
            <a:extLst>
              <a:ext uri="{FF2B5EF4-FFF2-40B4-BE49-F238E27FC236}">
                <a16:creationId xmlns:a16="http://schemas.microsoft.com/office/drawing/2014/main" id="{2C2E71DB-A528-E1DC-F7DA-AA8144D5F5B5}"/>
              </a:ext>
            </a:extLst>
          </p:cNvPr>
          <p:cNvSpPr txBox="1"/>
          <p:nvPr/>
        </p:nvSpPr>
        <p:spPr>
          <a:xfrm>
            <a:off x="118061" y="2046631"/>
            <a:ext cx="3061274" cy="1361911"/>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825" dirty="0"/>
            </a:br>
            <a:r>
              <a:rPr lang="en-US" sz="825"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1" name="TextBox 10">
            <a:extLst>
              <a:ext uri="{FF2B5EF4-FFF2-40B4-BE49-F238E27FC236}">
                <a16:creationId xmlns:a16="http://schemas.microsoft.com/office/drawing/2014/main" id="{EB6E07A1-4201-DCF3-332F-F5D896EB4867}"/>
              </a:ext>
            </a:extLst>
          </p:cNvPr>
          <p:cNvSpPr txBox="1"/>
          <p:nvPr/>
        </p:nvSpPr>
        <p:spPr>
          <a:xfrm>
            <a:off x="118061" y="3407492"/>
            <a:ext cx="3000581" cy="854080"/>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3" name="TextBox 12">
            <a:extLst>
              <a:ext uri="{FF2B5EF4-FFF2-40B4-BE49-F238E27FC236}">
                <a16:creationId xmlns:a16="http://schemas.microsoft.com/office/drawing/2014/main" id="{0D8C51C7-62F3-F52C-9DFF-4638DFF4F5A6}"/>
              </a:ext>
            </a:extLst>
          </p:cNvPr>
          <p:cNvSpPr txBox="1"/>
          <p:nvPr/>
        </p:nvSpPr>
        <p:spPr>
          <a:xfrm>
            <a:off x="6869376" y="949127"/>
            <a:ext cx="2217374" cy="2885405"/>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825" dirty="0"/>
            </a:br>
            <a:r>
              <a:rPr lang="en-US" sz="825"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825" dirty="0"/>
          </a:p>
          <a:p>
            <a:pPr algn="just"/>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TextBox 13">
            <a:extLst>
              <a:ext uri="{FF2B5EF4-FFF2-40B4-BE49-F238E27FC236}">
                <a16:creationId xmlns:a16="http://schemas.microsoft.com/office/drawing/2014/main" id="{8EE19C54-E7D8-FEC0-5171-245CBA896742}"/>
              </a:ext>
            </a:extLst>
          </p:cNvPr>
          <p:cNvSpPr txBox="1"/>
          <p:nvPr/>
        </p:nvSpPr>
        <p:spPr>
          <a:xfrm>
            <a:off x="3648827" y="3807655"/>
            <a:ext cx="1846345" cy="461665"/>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b="1" dirty="0"/>
              <a:t>This could be a place for images</a:t>
            </a:r>
            <a:endParaRPr lang="en-US" sz="825" dirty="0"/>
          </a:p>
        </p:txBody>
      </p:sp>
      <p:sp>
        <p:nvSpPr>
          <p:cNvPr id="15" name="TextBox 15">
            <a:extLst>
              <a:ext uri="{FF2B5EF4-FFF2-40B4-BE49-F238E27FC236}">
                <a16:creationId xmlns:a16="http://schemas.microsoft.com/office/drawing/2014/main" id="{8107B302-A5AD-22E9-2AF8-C1F1E2DCB41C}"/>
              </a:ext>
            </a:extLst>
          </p:cNvPr>
          <p:cNvSpPr txBox="1"/>
          <p:nvPr/>
        </p:nvSpPr>
        <p:spPr>
          <a:xfrm>
            <a:off x="7027771" y="3871683"/>
            <a:ext cx="1756200" cy="461665"/>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b="1" dirty="0"/>
              <a:t>This could be a place for images</a:t>
            </a:r>
            <a:endParaRPr lang="en-US" sz="825" dirty="0"/>
          </a:p>
        </p:txBody>
      </p:sp>
      <p:pic>
        <p:nvPicPr>
          <p:cNvPr id="17" name="Picture 16" descr="Growing line graph chart - Transparent PNG &amp; SVG vector file">
            <a:extLst>
              <a:ext uri="{FF2B5EF4-FFF2-40B4-BE49-F238E27FC236}">
                <a16:creationId xmlns:a16="http://schemas.microsoft.com/office/drawing/2014/main" id="{7A83803F-0CF5-352E-B587-BD2F1E4703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0855" y="4131178"/>
            <a:ext cx="4282003" cy="1012322"/>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8">
            <a:extLst>
              <a:ext uri="{FF2B5EF4-FFF2-40B4-BE49-F238E27FC236}">
                <a16:creationId xmlns:a16="http://schemas.microsoft.com/office/drawing/2014/main" id="{0F472357-3121-31B7-2E2E-3556DEBEA472}"/>
              </a:ext>
            </a:extLst>
          </p:cNvPr>
          <p:cNvSpPr txBox="1"/>
          <p:nvPr/>
        </p:nvSpPr>
        <p:spPr>
          <a:xfrm>
            <a:off x="3426767" y="1370340"/>
            <a:ext cx="2235465" cy="2377574"/>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825" dirty="0"/>
          </a:p>
          <a:p>
            <a:pPr algn="just"/>
            <a:r>
              <a:rPr lang="en-US" sz="825" dirty="0"/>
              <a:t>Text could go here. Text could go here. Text could go here. Text could go here. Text could go here. Text could go here. Text could go here. Text could go here. Text could go here.</a:t>
            </a:r>
          </a:p>
        </p:txBody>
      </p:sp>
      <p:sp>
        <p:nvSpPr>
          <p:cNvPr id="19" name="TextBox 16">
            <a:extLst>
              <a:ext uri="{FF2B5EF4-FFF2-40B4-BE49-F238E27FC236}">
                <a16:creationId xmlns:a16="http://schemas.microsoft.com/office/drawing/2014/main" id="{73B70154-8C05-24A7-4E51-7069D9AA1A95}"/>
              </a:ext>
            </a:extLst>
          </p:cNvPr>
          <p:cNvSpPr txBox="1"/>
          <p:nvPr/>
        </p:nvSpPr>
        <p:spPr>
          <a:xfrm>
            <a:off x="5769358" y="2433080"/>
            <a:ext cx="1160711" cy="1361911"/>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a:t>
            </a:r>
          </a:p>
        </p:txBody>
      </p:sp>
      <p:sp>
        <p:nvSpPr>
          <p:cNvPr id="20" name="TextBox 16">
            <a:extLst>
              <a:ext uri="{FF2B5EF4-FFF2-40B4-BE49-F238E27FC236}">
                <a16:creationId xmlns:a16="http://schemas.microsoft.com/office/drawing/2014/main" id="{1A4787F4-EADE-97AF-8C9A-BD1F68AB4FB4}"/>
              </a:ext>
            </a:extLst>
          </p:cNvPr>
          <p:cNvSpPr txBox="1"/>
          <p:nvPr/>
        </p:nvSpPr>
        <p:spPr>
          <a:xfrm>
            <a:off x="5763331" y="958430"/>
            <a:ext cx="1089527" cy="1361911"/>
          </a:xfrm>
          <a:prstGeom prst="rect">
            <a:avLst/>
          </a:prstGeom>
          <a:solidFill>
            <a:schemeClr val="bg1"/>
          </a:solid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825" dirty="0"/>
              <a:t>Text could go here. Text could go here. Text could go here. Text could go here. Text could go here. Text could go here. Text could go here. Text could go here. Text could go here. Text could go here.</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A904D34D2616488FF761148776B56D" ma:contentTypeVersion="3" ma:contentTypeDescription="Create a new document." ma:contentTypeScope="" ma:versionID="f1a2649f06a9cf5046038451d8dd9d80">
  <xsd:schema xmlns:xsd="http://www.w3.org/2001/XMLSchema" xmlns:xs="http://www.w3.org/2001/XMLSchema" xmlns:p="http://schemas.microsoft.com/office/2006/metadata/properties" xmlns:ns2="e5181479-7bcf-4834-a7c9-4b67d3dcf616" targetNamespace="http://schemas.microsoft.com/office/2006/metadata/properties" ma:root="true" ma:fieldsID="ac02d1d6ec3af0644dbe1baa32706779" ns2:_="">
    <xsd:import namespace="e5181479-7bcf-4834-a7c9-4b67d3dcf61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181479-7bcf-4834-a7c9-4b67d3dcf6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2106693-A43A-4E46-B5B8-4394C41686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181479-7bcf-4834-a7c9-4b67d3dcf6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3DE182-703D-464C-8D3C-28F33EBBF357}">
  <ds:schemaRefs>
    <ds:schemaRef ds:uri="http://schemas.microsoft.com/sharepoint/v3/contenttype/forms"/>
  </ds:schemaRefs>
</ds:datastoreItem>
</file>

<file path=customXml/itemProps3.xml><?xml version="1.0" encoding="utf-8"?>
<ds:datastoreItem xmlns:ds="http://schemas.openxmlformats.org/officeDocument/2006/customXml" ds:itemID="{BD4E0EC9-1E8A-4B32-960F-B9C2DA08269C}">
  <ds:schemaRefs>
    <ds:schemaRef ds:uri="http://purl.org/dc/dcmityp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e5181479-7bcf-4834-a7c9-4b67d3dcf61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40</TotalTime>
  <Words>851</Words>
  <Application>Microsoft Office PowerPoint</Application>
  <PresentationFormat>On-screen Show (16:9)</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Odeya Cohen</dc:creator>
  <cp:lastModifiedBy>Odeya Cohen</cp:lastModifiedBy>
  <cp:revision>3</cp:revision>
  <dcterms:modified xsi:type="dcterms:W3CDTF">2026-01-29T08:58:19Z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0x010100B8A904D34D2616488FF761148776B56D</vt:lpwstr>
  </property>
</Properties>
</file>